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75" r:id="rId3"/>
    <p:sldId id="27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6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5" end="1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D871-250C-4804-A159-57340A7AD9C3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9BFA1-48F6-4037-99FF-5C2274C1F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3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BFA1-48F6-4037-99FF-5C2274C1F33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2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52_%D0%B3%D0%BE%D0%B4" TargetMode="External"/><Relationship Id="rId3" Type="http://schemas.openxmlformats.org/officeDocument/2006/relationships/hyperlink" Target="https://ru.wikipedia.org/wiki/1943_%D0%B3%D0%BE%D0%B4" TargetMode="External"/><Relationship Id="rId7" Type="http://schemas.openxmlformats.org/officeDocument/2006/relationships/hyperlink" Target="https://ru.wikipedia.org/wiki/%D0%9A%D0%BE%D0%BD%D1%8C_(%D0%B3%D0%B8%D0%BC%D0%BD%D0%B0%D1%81%D1%82%D0%B8%D0%BA%D0%B0)" TargetMode="External"/><Relationship Id="rId2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E%D0%BB%D1%8C%D0%BD%D1%8B%D0%B5_%D1%83%D0%BF%D1%80%D0%B0%D0%B6%D0%BD%D0%B5%D0%BD%D0%B8%D1%8F_(%D0%B3%D0%B8%D0%BC%D0%BD%D0%B0%D1%81%D1%82%D0%B8%D0%BA%D0%B0)" TargetMode="External"/><Relationship Id="rId5" Type="http://schemas.openxmlformats.org/officeDocument/2006/relationships/hyperlink" Target="https://ru.wikipedia.org/wiki/1948_%D0%B3%D0%BE%D0%B4" TargetMode="External"/><Relationship Id="rId4" Type="http://schemas.openxmlformats.org/officeDocument/2006/relationships/hyperlink" Target="https://ru.wikipedia.org/wiki/1946_%D0%B3%D0%BE%D0%B4" TargetMode="External"/><Relationship Id="rId9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oslovo.ru/media/pic_full/4/13726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1\&#1056;&#1072;&#1073;&#1086;&#1095;&#1080;&#1081;%20&#1089;&#1090;&#1086;&#1083;\&#1076;&#1077;&#1085;&#1100;%20&#1087;&#1086;&#1073;&#1077;&#1076;&#1099;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1\&#1056;&#1072;&#1073;&#1086;&#1095;&#1080;&#1081;%20&#1089;&#1090;&#1086;&#1083;\Muzyka-prirody-simfoniya-vody-i-penie-ptic(muzbaron.com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1\&#1056;&#1072;&#1073;&#1086;&#1095;&#1080;&#1081;%20&#1089;&#1090;&#1086;&#1083;\Array+-+&#1042;&#1089;&#1090;&#1072;&#1074;&#1072;&#1081;,+&#1089;&#1090;&#1088;&#1072;&#1085;&#1072;+&#1086;&#1075;&#1088;&#1086;&#1084;&#1085;&#1072;&#1103;(music.nur.kz)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по теме: «СПОРТСМЕНЫ – ГЕРОИ ВЕЛИКОЙ ОТЕЧЕСТВЕННОЙ ВОЙНЫ.</a:t>
            </a:r>
            <a:endParaRPr lang="ru-RU" dirty="0"/>
          </a:p>
        </p:txBody>
      </p:sp>
      <p:pic>
        <p:nvPicPr>
          <p:cNvPr id="3" name="Рисунок 2" descr="Orden_krasnoj_zvezdy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86844"/>
            <a:ext cx="432048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2271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Невозможно назвать всех, кто своими рекордами и достижениями славил советский спорт, был примером для молодежи в мирное время и кто отдал свою жизнь за отчизну, когда над нею нависла смертельная опасность.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Подвиги атлетов — сколько их было! Вот лишь несколько ярких примеров смелости и самоотверженности советских спортсменов на полях сражений.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4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250706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1026" name="Picture 2" descr="H:\войны-спортсмены\34138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8725" cy="582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19256" cy="331236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Александр Донской. Орденами </a:t>
            </a:r>
            <a:r>
              <a:rPr lang="ru-RU" sz="2700" dirty="0"/>
              <a:t>и медалями за боевые дела отмечен штангист Александр Донской. Он по заданию командира партизанского отряда, приняв на себя роль сельского священника, прятал в церкви оружие и готовил боевую группу, с которой ушел воевать в волынские леса. Гитлеровцы были бы немало удивлены, узнав, что под рясой «батюшки» скрывается чемпион Украины по тяжелой атлетике. Свои ратные подвиги Донской совершал и воюя в партизанском отряде. За время пребывания в диверсионной группе Донской записал на свой личный счет 9 пущенных под откос вражеских эшелонов и две автомашины с живой силой и техникой.</a:t>
            </a:r>
            <a:br>
              <a:rPr lang="ru-RU" sz="27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8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войны-спортсмены\34138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8105" cy="582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5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25070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на войне свои спортивные навыки пришлось и заслуженному мастеру спорта по боксу Николаю Королеву. Об этом выдающемся спортсмене хотелось бы поговорить подробнее. Лучший в СССР во второй половине 30-40 гг., один из сильнейших мастеров в истории советского бокса, Николай Королев провел на ринге в общей сложности 219 боев и в 206 одержал победу. Девять раз он становился чемпионом СССР в тяжелой категории и пять раз был абсолютным чемпионом страны.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 же после объявления войны Николай записывается добровольцем и воюет в составе ОМСБОН. Вскоре он отправляется с партизанским отрядом под командованием будущего Героя Советского Союза Дмитрия Медведева в тыл врага.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/>
              <a:t>Николай Королев</a:t>
            </a:r>
            <a:endParaRPr lang="ru-RU" dirty="0"/>
          </a:p>
        </p:txBody>
      </p:sp>
      <p:pic>
        <p:nvPicPr>
          <p:cNvPr id="3074" name="Picture 2" descr="http://www.peoples.ru/sport/boxer/nikolay_korolev/korolev_a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1181632"/>
            <a:ext cx="3859182" cy="5415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74242"/>
          </a:xfrm>
        </p:spPr>
        <p:txBody>
          <a:bodyPr>
            <a:noAutofit/>
          </a:bodyPr>
          <a:lstStyle/>
          <a:p>
            <a:r>
              <a:rPr lang="ru-RU" sz="2000" dirty="0"/>
              <a:t>С началом </a:t>
            </a:r>
            <a:r>
              <a:rPr lang="ru-RU" sz="2000" u="sng" dirty="0">
                <a:hlinkClick r:id="rId2" tooltip="Великая Отечественная война"/>
              </a:rPr>
              <a:t>Великой Отечественной войны</a:t>
            </a:r>
            <a:r>
              <a:rPr lang="ru-RU" sz="2000" dirty="0"/>
              <a:t> Грант Шагинян записался добровольцем на фронт, в </a:t>
            </a:r>
            <a:r>
              <a:rPr lang="ru-RU" sz="2000" u="sng" dirty="0">
                <a:hlinkClick r:id="rId3" tooltip="1943 год"/>
              </a:rPr>
              <a:t>1943 году</a:t>
            </a:r>
            <a:r>
              <a:rPr lang="ru-RU" sz="2000" dirty="0"/>
              <a:t> был серьёзно ранен в ногу. Возобновить занятия гимнастикой смог только в </a:t>
            </a:r>
            <a:r>
              <a:rPr lang="ru-RU" sz="2000" u="sng" dirty="0">
                <a:hlinkClick r:id="rId4" tooltip="1946 год"/>
              </a:rPr>
              <a:t>1946 году</a:t>
            </a:r>
            <a:r>
              <a:rPr lang="ru-RU" sz="2000" dirty="0"/>
              <a:t>. В </a:t>
            </a:r>
            <a:r>
              <a:rPr lang="ru-RU" sz="2000" u="sng" dirty="0">
                <a:hlinkClick r:id="rId5" tooltip="1948 год"/>
              </a:rPr>
              <a:t>1948 году</a:t>
            </a:r>
            <a:r>
              <a:rPr lang="ru-RU" sz="2000" dirty="0"/>
              <a:t> он стал чемпионом СССР в </a:t>
            </a:r>
            <a:r>
              <a:rPr lang="ru-RU" sz="2000" u="sng" dirty="0">
                <a:hlinkClick r:id="rId6" tooltip="Вольные упражнения (гимнастика)"/>
              </a:rPr>
              <a:t>вольных упражнениях</a:t>
            </a:r>
            <a:r>
              <a:rPr lang="ru-RU" sz="2000" dirty="0"/>
              <a:t>, а в 1949 и 1951 годах — </a:t>
            </a:r>
            <a:r>
              <a:rPr lang="ru-RU" sz="2000" dirty="0" smtClean="0"/>
              <a:t>на </a:t>
            </a:r>
            <a:r>
              <a:rPr lang="ru-RU" sz="2000" u="sng" dirty="0" smtClean="0">
                <a:hlinkClick r:id="rId7" tooltip="Конь (гимнастика)"/>
              </a:rPr>
              <a:t>коне</a:t>
            </a:r>
            <a:r>
              <a:rPr lang="ru-RU" sz="2000" dirty="0"/>
              <a:t>. В </a:t>
            </a:r>
            <a:r>
              <a:rPr lang="ru-RU" sz="2000" u="sng" dirty="0">
                <a:hlinkClick r:id="rId8" tooltip="1952 год"/>
              </a:rPr>
              <a:t>1952 году</a:t>
            </a:r>
            <a:r>
              <a:rPr lang="ru-RU" sz="2000" dirty="0"/>
              <a:t> завоевал звание абсолютного чемпиона СССР.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://www.logoslovo.ru/media/pic_middle/4/13725.jpg"/>
          <p:cNvPicPr>
            <a:picLocks noGrp="1"/>
          </p:cNvPicPr>
          <p:nvPr>
            <p:ph idx="1"/>
          </p:nvPr>
        </p:nvPicPr>
        <p:blipFill>
          <a:blip r:embed="rId9" cstate="print"/>
          <a:stretch>
            <a:fillRect/>
          </a:stretch>
        </p:blipFill>
        <p:spPr bwMode="auto">
          <a:xfrm>
            <a:off x="2915816" y="2149475"/>
            <a:ext cx="3581157" cy="451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6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314602"/>
          </a:xfrm>
        </p:spPr>
        <p:txBody>
          <a:bodyPr>
            <a:noAutofit/>
          </a:bodyPr>
          <a:lstStyle/>
          <a:p>
            <a:r>
              <a:rPr lang="ru-RU" sz="3200" dirty="0"/>
              <a:t>Истинное мужество продемонстрировал штангист из Баку Ахмед </a:t>
            </a:r>
            <a:r>
              <a:rPr lang="ru-RU" sz="3200" dirty="0" err="1"/>
              <a:t>Оглы</a:t>
            </a:r>
            <a:r>
              <a:rPr lang="ru-RU" sz="3200" dirty="0"/>
              <a:t> Мамедов. На фронте он был тяжело ранен, потерял часть ступни, но после Победы нашел в себе силы прийти в большой спорт и установил всесоюзный рекорд среди легковесов.</a:t>
            </a:r>
            <a:br>
              <a:rPr lang="ru-RU" sz="3200" dirty="0"/>
            </a:br>
            <a:r>
              <a:rPr lang="ru-RU" sz="3200" dirty="0"/>
              <a:t>Танкист Давид </a:t>
            </a:r>
            <a:r>
              <a:rPr lang="ru-RU" sz="3200" dirty="0" err="1"/>
              <a:t>Душман</a:t>
            </a:r>
            <a:r>
              <a:rPr lang="ru-RU" sz="3200" dirty="0"/>
              <a:t> после ранения вернулся в спорт и стал знаменитым тренером по фехтованию.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9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logoslovo.ru/media/pic_middle/4/13726.jpg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04664"/>
            <a:ext cx="727280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95736" y="148478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omic Sans MS" pitchFamily="66" charset="0"/>
              </a:rPr>
              <a:t>За смелость и отвагу, проявленные в боях с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врагом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многие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были удостоены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звания героя Советского Союза.</a:t>
            </a:r>
            <a:endParaRPr lang="ru-RU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" name="день побед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740352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0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530626"/>
          </a:xfrm>
        </p:spPr>
        <p:txBody>
          <a:bodyPr>
            <a:norm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Хочется надеяться, что современные юноши и девушки, занимающиеся физкультурой и спортом, станут для нашей армии такой же крепкой основой, какой стали в годы войны спортсмены той поры.</a:t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 1941 года</a:t>
            </a:r>
            <a:endParaRPr lang="ru-RU" dirty="0"/>
          </a:p>
        </p:txBody>
      </p:sp>
      <p:pic>
        <p:nvPicPr>
          <p:cNvPr id="1026" name="Picture 2" descr="C:\Documents and Settings\User1\Рабочий стол\004406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7278732" cy="4876750"/>
          </a:xfrm>
          <a:prstGeom prst="rect">
            <a:avLst/>
          </a:prstGeom>
          <a:noFill/>
        </p:spPr>
      </p:pic>
      <p:pic>
        <p:nvPicPr>
          <p:cNvPr id="4" name="Muzyka-prirody-simfoniya-vody-i-penie-ptic(muzbar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6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1\Рабочий стол\377c145d63af39f81d038ea717c0b98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836712"/>
            <a:ext cx="4932040" cy="49320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1124744"/>
            <a:ext cx="3888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«Началась война…» –</a:t>
            </a:r>
            <a:br>
              <a:rPr lang="ru-RU" sz="2000" b="1" dirty="0" smtClean="0"/>
            </a:br>
            <a:r>
              <a:rPr lang="ru-RU" sz="2000" b="1" dirty="0" smtClean="0"/>
              <a:t>В сердца вонзилось</a:t>
            </a:r>
            <a:br>
              <a:rPr lang="ru-RU" sz="2000" b="1" dirty="0" smtClean="0"/>
            </a:br>
            <a:r>
              <a:rPr lang="ru-RU" sz="2000" b="1" dirty="0" smtClean="0"/>
              <a:t>Страшною отравленной стрелой.</a:t>
            </a:r>
            <a:br>
              <a:rPr lang="ru-RU" sz="2000" b="1" dirty="0" smtClean="0"/>
            </a:br>
            <a:r>
              <a:rPr lang="ru-RU" sz="2000" b="1" dirty="0" smtClean="0"/>
              <a:t>И на свете</a:t>
            </a:r>
            <a:br>
              <a:rPr lang="ru-RU" sz="2000" b="1" dirty="0" smtClean="0"/>
            </a:br>
            <a:r>
              <a:rPr lang="ru-RU" sz="2000" b="1" dirty="0" smtClean="0"/>
              <a:t>Всё переменилось.</a:t>
            </a:r>
            <a:br>
              <a:rPr lang="ru-RU" sz="2000" b="1" dirty="0" smtClean="0"/>
            </a:br>
            <a:r>
              <a:rPr lang="ru-RU" sz="2000" b="1" dirty="0" smtClean="0"/>
              <a:t>И тревога</a:t>
            </a:r>
            <a:br>
              <a:rPr lang="ru-RU" sz="2000" b="1" dirty="0" smtClean="0"/>
            </a:br>
            <a:r>
              <a:rPr lang="ru-RU" sz="2000" b="1" dirty="0" smtClean="0"/>
              <a:t>Встала</a:t>
            </a:r>
            <a:br>
              <a:rPr lang="ru-RU" sz="2000" b="1" dirty="0" smtClean="0"/>
            </a:br>
            <a:r>
              <a:rPr lang="ru-RU" sz="2000" b="1" dirty="0" smtClean="0"/>
              <a:t>Над страной.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Эта весть</a:t>
            </a:r>
            <a:br>
              <a:rPr lang="ru-RU" sz="2000" b="1" dirty="0" smtClean="0"/>
            </a:br>
            <a:r>
              <a:rPr lang="ru-RU" sz="2000" b="1" dirty="0" smtClean="0"/>
              <a:t>Собой закрыла солнце,</a:t>
            </a:r>
            <a:br>
              <a:rPr lang="ru-RU" sz="2000" b="1" dirty="0" smtClean="0"/>
            </a:br>
            <a:r>
              <a:rPr lang="ru-RU" sz="2000" b="1" dirty="0" smtClean="0"/>
              <a:t>Словно туча чёрная в грозу.</a:t>
            </a:r>
            <a:endParaRPr lang="ru-RU" sz="2000" dirty="0"/>
          </a:p>
        </p:txBody>
      </p:sp>
      <p:pic>
        <p:nvPicPr>
          <p:cNvPr id="6" name="Array+-+Вставай,+страна+огромная(music.nur.kz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73616" cy="640871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ВОИНЫ-СПОРТСМЕНЫ </a:t>
            </a:r>
            <a:r>
              <a:rPr lang="ru-RU" sz="6000" dirty="0" smtClean="0"/>
              <a:t>ВЕЛИКОЙ ОТЕЧЕСТВЕННОЙ ВОЙНЫ 1941-1945 г.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5893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«Двадцать второго июня,</a:t>
            </a:r>
            <a:br>
              <a:rPr lang="ru-RU" sz="2400" dirty="0"/>
            </a:br>
            <a:r>
              <a:rPr lang="ru-RU" sz="2400" dirty="0"/>
              <a:t>Ровно в четыре часа,</a:t>
            </a:r>
            <a:br>
              <a:rPr lang="ru-RU" sz="2400" dirty="0"/>
            </a:br>
            <a:r>
              <a:rPr lang="ru-RU" sz="2400" dirty="0"/>
              <a:t>Киев бомбили, нам объявили,</a:t>
            </a:r>
            <a:br>
              <a:rPr lang="ru-RU" sz="2400" dirty="0"/>
            </a:br>
            <a:r>
              <a:rPr lang="ru-RU" sz="2400" dirty="0"/>
              <a:t>Что </a:t>
            </a:r>
            <a:r>
              <a:rPr lang="ru-RU" sz="2400" dirty="0" smtClean="0"/>
              <a:t>началась </a:t>
            </a:r>
            <a:r>
              <a:rPr lang="ru-RU" sz="2400" dirty="0"/>
              <a:t>война…»</a:t>
            </a:r>
          </a:p>
        </p:txBody>
      </p:sp>
      <p:pic>
        <p:nvPicPr>
          <p:cNvPr id="4" name="Объект 3" descr="http://www.logoslovo.ru/media/pic_middle/4/13723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99792" y="1772816"/>
            <a:ext cx="41764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92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192688"/>
          </a:xfrm>
        </p:spPr>
        <p:txBody>
          <a:bodyPr>
            <a:noAutofit/>
          </a:bodyPr>
          <a:lstStyle/>
          <a:p>
            <a:r>
              <a:rPr lang="ru-RU" sz="3200" dirty="0"/>
              <a:t>Кровопролитная, страшная, замешанная на подлости и политических играх, война накатилась черной тучей на Советский Союз в июне 1941 года.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Говорят, что сила народа – в единстве. В единстве мыслей, духа, действий. Наверное, именно это во многом помогло нам не упасть на колени, а выпрямиться после жестоких бомбежек и тяжелых потерь.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79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530626"/>
          </a:xfrm>
        </p:spPr>
        <p:txBody>
          <a:bodyPr>
            <a:noAutofit/>
          </a:bodyPr>
          <a:lstStyle/>
          <a:p>
            <a:r>
              <a:rPr lang="ru-RU" sz="3200" b="1" i="1" dirty="0"/>
              <a:t>Бок о бок с солдатами вставали гражданские – женщины, старики, подростки, дети. В окопах не различали партработников и токарей, профессоров и простых учителей, мастеров спорта и любителей.</a:t>
            </a:r>
            <a:br>
              <a:rPr lang="ru-RU" sz="3200" b="1" i="1" dirty="0"/>
            </a:br>
            <a:r>
              <a:rPr lang="ru-RU" sz="3200" b="1" i="1" dirty="0"/>
              <a:t>Спортсмены одними из первых уходили на фронты. Лыжники, стрелки, футболисты, альпинисты меняли привычные трико и бутсы на шинель и кирзу.</a:t>
            </a:r>
            <a:br>
              <a:rPr lang="ru-RU" sz="3200" b="1" i="1" dirty="0"/>
            </a:b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6121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362274"/>
          </a:xfrm>
        </p:spPr>
        <p:txBody>
          <a:bodyPr>
            <a:noAutofit/>
          </a:bodyPr>
          <a:lstStyle/>
          <a:p>
            <a:r>
              <a:rPr lang="ru-RU" sz="2000" dirty="0"/>
              <a:t>«Каждый спортсмен стоит в бою нескольких рядовых бойцов, а взвод спортсменов — надежнее батальона, если предстоит сложная боевая операция» — эти слова произнес Герой Советского Союза генерал армии И. Е. Петров, оценивая вклад воинов-спортсменов в победу в Великой Отечественной войне.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 descr="Спортсмены в Великую Отечественную войну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2348880"/>
            <a:ext cx="5670376" cy="42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6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25070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С первых дней войны весь советский народ поднялся на борьбу с фашизмом. Не могли остаться в стороне и спортсмены. Уже 27 июня 1941 года из спортсменов-добровольцев были сформированы первые отряды отдельной мотострелковой бригады особого назначения (ОМСБОН). Бригада представляла собой то, что на Западе теперь называют «коммандос». Спортсмены учились минировать шоссейные </a:t>
            </a:r>
            <a:r>
              <a:rPr lang="ru-RU" sz="2400" dirty="0" smtClean="0"/>
              <a:t>и </a:t>
            </a:r>
            <a:r>
              <a:rPr lang="ru-RU" sz="2400" dirty="0"/>
              <a:t>железные дороги, стрелять без промаха, бесшумно снимать часовых. Всего за линию фронта, в 1941-1945 гг. было отправлено свыше 200 оперативных групп, в которые входило более 7000 человек. В тылу противника они пустили под откос 1500 воинских эшелонов с вооружением и гитлеровскими захватчиками, разрушили сотни мостов и переправ, уничтожили 50 самолетов и 145 танков.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9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463</Words>
  <Application>Microsoft Office PowerPoint</Application>
  <PresentationFormat>Экран (4:3)</PresentationFormat>
  <Paragraphs>18</Paragraphs>
  <Slides>19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Презентация по теме: «СПОРТСМЕНЫ – ГЕРОИ ВЕЛИКОЙ ОТЕЧЕСТВЕННОЙ ВОЙНЫ.</vt:lpstr>
      <vt:lpstr>Лето 1941 года</vt:lpstr>
      <vt:lpstr>Презентация PowerPoint</vt:lpstr>
      <vt:lpstr>ВОИНЫ-СПОРТСМЕНЫ ВЕЛИКОЙ ОТЕЧЕСТВЕННОЙ ВОЙНЫ 1941-1945 г.</vt:lpstr>
      <vt:lpstr>«Двадцать второго июня, Ровно в четыре часа, Киев бомбили, нам объявили, Что началась война…»</vt:lpstr>
      <vt:lpstr>Кровопролитная, страшная, замешанная на подлости и политических играх, война накатилась черной тучей на Советский Союз в июне 1941 года.  Говорят, что сила народа – в единстве. В единстве мыслей, духа, действий. Наверное, именно это во многом помогло нам не упасть на колени, а выпрямиться после жестоких бомбежек и тяжелых потерь. </vt:lpstr>
      <vt:lpstr>Бок о бок с солдатами вставали гражданские – женщины, старики, подростки, дети. В окопах не различали партработников и токарей, профессоров и простых учителей, мастеров спорта и любителей. Спортсмены одними из первых уходили на фронты. Лыжники, стрелки, футболисты, альпинисты меняли привычные трико и бутсы на шинель и кирзу. </vt:lpstr>
      <vt:lpstr>«Каждый спортсмен стоит в бою нескольких рядовых бойцов, а взвод спортсменов — надежнее батальона, если предстоит сложная боевая операция» — эти слова произнес Герой Советского Союза генерал армии И. Е. Петров, оценивая вклад воинов-спортсменов в победу в Великой Отечественной войне. </vt:lpstr>
      <vt:lpstr>С первых дней войны весь советский народ поднялся на борьбу с фашизмом. Не могли остаться в стороне и спортсмены. Уже 27 июня 1941 года из спортсменов-добровольцев были сформированы первые отряды отдельной мотострелковой бригады особого назначения (ОМСБОН). Бригада представляла собой то, что на Западе теперь называют «коммандос». Спортсмены учились минировать шоссейные и железные дороги, стрелять без промаха, бесшумно снимать часовых. Всего за линию фронта, в 1941-1945 гг. было отправлено свыше 200 оперативных групп, в которые входило более 7000 человек. В тылу противника они пустили под откос 1500 воинских эшелонов с вооружением и гитлеровскими захватчиками, разрушили сотни мостов и переправ, уничтожили 50 самолетов и 145 танков. </vt:lpstr>
      <vt:lpstr>Невозможно назвать всех, кто своими рекордами и достижениями славил советский спорт, был примером для молодежи в мирное время и кто отдал свою жизнь за отчизну, когда над нею нависла смертельная опасность.  Подвиги атлетов — сколько их было! Вот лишь несколько ярких примеров смелости и самоотверженности советских спортсменов на полях сражений. </vt:lpstr>
      <vt:lpstr>Презентация PowerPoint</vt:lpstr>
      <vt:lpstr>    Александр Донской. Орденами и медалями за боевые дела отмечен штангист Александр Донской. Он по заданию командира партизанского отряда, приняв на себя роль сельского священника, прятал в церкви оружие и готовил боевую группу, с которой ушел воевать в волынские леса. Гитлеровцы были бы немало удивлены, узнав, что под рясой «батюшки» скрывается чемпион Украины по тяжелой атлетике. Свои ратные подвиги Донской совершал и воюя в партизанском отряде. За время пребывания в диверсионной группе Донской записал на свой личный счет 9 пущенных под откос вражеских эшелонов и две автомашины с живой силой и техникой.  </vt:lpstr>
      <vt:lpstr>Презентация PowerPoint</vt:lpstr>
      <vt:lpstr>Применять на войне свои спортивные навыки пришлось и заслуженному мастеру спорта по боксу Николаю Королеву. Об этом выдающемся спортсмене хотелось бы поговорить подробнее. Лучший в СССР во второй половине 30-40 гг., один из сильнейших мастеров в истории советского бокса, Николай Королев провел на ринге в общей сложности 219 боев и в 206 одержал победу. Девять раз он становился чемпионом СССР в тяжелой категории и пять раз был абсолютным чемпионом страны.  Сразу же после объявления войны Николай записывается добровольцем и воюет в составе ОМСБОН. Вскоре он отправляется с партизанским отрядом под командованием будущего Героя Советского Союза Дмитрия Медведева в тыл врага. </vt:lpstr>
      <vt:lpstr>Николай Королев</vt:lpstr>
      <vt:lpstr>С началом Великой Отечественной войны Грант Шагинян записался добровольцем на фронт, в 1943 году был серьёзно ранен в ногу. Возобновить занятия гимнастикой смог только в 1946 году. В 1948 году он стал чемпионом СССР в вольных упражнениях, а в 1949 и 1951 годах — на коне. В 1952 году завоевал звание абсолютного чемпиона СССР. </vt:lpstr>
      <vt:lpstr>Истинное мужество продемонстрировал штангист из Баку Ахмед Оглы Мамедов. На фронте он был тяжело ранен, потерял часть ступни, но после Победы нашел в себе силы прийти в большой спорт и установил всесоюзный рекорд среди легковесов. Танкист Давид Душман после ранения вернулся в спорт и стал знаменитым тренером по фехтованию. </vt:lpstr>
      <vt:lpstr>Презентация PowerPoint</vt:lpstr>
      <vt:lpstr>Хочется надеяться, что современные юноши и девушки, занимающиеся физкультурой и спортом, станут для нашей армии такой же крепкой основой, какой стали в годы войны спортсмены той поры.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ВОЙНЫ – СПОРТСМЕНЫ ВЕЛИКОЙ ОТЕЧЕСТВЕННОЙ ВОЙНЫ 1941-1945 г.</dc:title>
  <dc:creator>Ильнур</dc:creator>
  <cp:lastModifiedBy>samsung</cp:lastModifiedBy>
  <cp:revision>14</cp:revision>
  <dcterms:created xsi:type="dcterms:W3CDTF">2015-03-13T13:36:09Z</dcterms:created>
  <dcterms:modified xsi:type="dcterms:W3CDTF">2015-03-18T18:20:34Z</dcterms:modified>
</cp:coreProperties>
</file>