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232" d="100"/>
          <a:sy n="232" d="100"/>
        </p:scale>
        <p:origin x="6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8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8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4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7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2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4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3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4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0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1BEBC-32F7-4FD6-BA15-31431FE8417B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0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tronomiya.fedcdo.ru/wp-content/themes/astronomiya/video/muzika.mp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1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7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5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5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7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1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3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sp>
        <p:nvSpPr>
          <p:cNvPr id="3" name="Прямоугольник 2">
            <a:hlinkClick r:id="rId3"/>
          </p:cNvPr>
          <p:cNvSpPr/>
          <p:nvPr/>
        </p:nvSpPr>
        <p:spPr>
          <a:xfrm>
            <a:off x="1528119" y="2648465"/>
            <a:ext cx="2759676" cy="428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9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4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99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16</cp:revision>
  <dcterms:created xsi:type="dcterms:W3CDTF">2021-05-28T17:01:27Z</dcterms:created>
  <dcterms:modified xsi:type="dcterms:W3CDTF">2022-10-17T12:48:18Z</dcterms:modified>
</cp:coreProperties>
</file>