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1" r:id="rId5"/>
    <p:sldId id="268" r:id="rId6"/>
    <p:sldId id="259" r:id="rId7"/>
    <p:sldId id="271" r:id="rId8"/>
    <p:sldId id="264" r:id="rId9"/>
    <p:sldId id="265" r:id="rId10"/>
    <p:sldId id="266" r:id="rId11"/>
    <p:sldId id="267" r:id="rId12"/>
    <p:sldId id="262" r:id="rId13"/>
    <p:sldId id="269" r:id="rId14"/>
    <p:sldId id="263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9EEC3-3632-449E-B112-60BF8C1B9D7B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CE9C2-5D68-46EC-9E37-B28B64147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94E0-0FC2-4FFB-8E43-7F7A4D19F01C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7B08-A885-4F02-81AF-ECF770C2D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CFA4-53C8-4887-8889-3349CC7CD34D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51A-7EB0-46A5-83B0-F2299A23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3E70-3234-4403-86DB-C19C595DF5D1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A29D-D3CD-4795-B1C9-6E3E162A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3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36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351329-4E74-44C1-A4DB-D7B32613A1C5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8B73F-08DF-4C33-BC36-9490EE9F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BA2FDB-F917-4BDD-BBDE-FA89223562C6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CED7D9-0F5E-4E88-91EB-E26BAAED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7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8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7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741431-8E7E-42F4-91CF-FFA07D8629A9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8A8F0-A316-4F8E-AB6A-26C1DA696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907D-E5E9-4C8E-A710-BE589D468F69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7772-CAE1-4C66-A01D-EDC0F1761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A135DC-9C62-402D-92CC-AF2B6111AEEB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AF4559-D814-4E91-9EE3-8C3F8CFA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DC28-0D57-4807-AC7F-193CFB88CC9C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B4CA-902D-43DD-9503-1510146E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2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24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26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28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30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32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C062C-7843-4F9F-812D-CEC9157084C4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15B378-9B61-4817-B202-29D2EC696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94C151-090E-49C6-8E4F-F5B1AEF9DBBD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1E3FC5-CA69-4B27-A622-28387B120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БЛОКАДА ЛЕНИНГРАДА</a:t>
            </a:r>
            <a:b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8 сентября 1941 – 27 января 1944 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57150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8196" name="Рисунок 3" descr="4513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85938"/>
            <a:ext cx="5715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Пискаревское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 кладбище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411" name="Содержимое 3" descr="509b0ea255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357313"/>
            <a:ext cx="3840163" cy="4768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Прокладывание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 Дороги жизни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5" name="Содержимое 3" descr="bloka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286625" cy="5000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Дорога жизни через Ладожское озеро. </a:t>
            </a:r>
            <a:b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1942 г.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9" name="Содержимое 3" descr="Дорога жизни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57313"/>
            <a:ext cx="7858125" cy="4768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Прорыв блокады Ленинграда. 1943 г.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Содержимое 3" descr="207161100_tonnel0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0"/>
            <a:ext cx="6215063" cy="43576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«Разорванное кольцо блокады»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7" name="Содержимое 3" descr="0_1ce8_e62434be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215188" cy="4857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1160966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428750"/>
            <a:ext cx="5286375" cy="46434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75c17ac7fe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286750" cy="55387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endParaRPr lang="ru-RU" cap="none" smtClean="0"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9220" name="Рисунок 3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8072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Блокадный Ленинград</a:t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3" name="Содержимое 4" descr="Blokada_Leningrad_diora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Хлеб </a:t>
            </a: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блокадного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 Ленинграда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1267" name="Содержимое 3" descr="хлеб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14438"/>
            <a:ext cx="7215187" cy="4911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Блокадная пайка хлеба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714625" y="1428750"/>
            <a:ext cx="3757613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Рисунок 3" descr="0048-056-Vgljadis-v-eti-fotografii-i-ty-pojmjosh-kak-zhili-leningradtsy-pervo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428750"/>
            <a:ext cx="37861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Дневник Тани Савичевой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8 сентября 1941 г. - 27 января 1944 г.</a:t>
            </a:r>
          </a:p>
        </p:txBody>
      </p:sp>
      <p:pic>
        <p:nvPicPr>
          <p:cNvPr id="13316" name="Рисунок 3" descr="283442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8750"/>
            <a:ext cx="7620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Пискаревское кладбище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Содержимое 3" descr="200608242202410.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57313"/>
            <a:ext cx="8229600" cy="4610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Пискаревское кладбище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3" name="Содержимое 3" descr="5633613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28750"/>
            <a:ext cx="7620000" cy="44846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Пискаревское кладбище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7" name="Содержимое 3" descr="0_8e0f_72805633_X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143000"/>
            <a:ext cx="4214812" cy="53578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53</Words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Метро</vt:lpstr>
      <vt:lpstr>БЛОКАДА ЛЕНИНГРАДА 8 сентября 1941 – 27 января 1944 </vt:lpstr>
      <vt:lpstr>Slide 2</vt:lpstr>
      <vt:lpstr>Блокадный Ленинград </vt:lpstr>
      <vt:lpstr>Хлеб блокадного Ленинграда</vt:lpstr>
      <vt:lpstr>Блокадная пайка хлеба</vt:lpstr>
      <vt:lpstr>Дневник Тани Савичевой</vt:lpstr>
      <vt:lpstr>Пискаревское кладбище</vt:lpstr>
      <vt:lpstr>Пискаревское кладбище</vt:lpstr>
      <vt:lpstr>Пискаревское кладбище</vt:lpstr>
      <vt:lpstr>Пискаревское кладбище</vt:lpstr>
      <vt:lpstr>Прокладывание Дороги жизни</vt:lpstr>
      <vt:lpstr>Дорога жизни через Ладожское озеро.  1942 г.</vt:lpstr>
      <vt:lpstr>Прорыв блокады Ленинграда. 1943 г.</vt:lpstr>
      <vt:lpstr>«Разорванное кольцо блокады»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8</cp:revision>
  <dcterms:modified xsi:type="dcterms:W3CDTF">2016-09-22T07:57:55Z</dcterms:modified>
</cp:coreProperties>
</file>